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5" r:id="rId2"/>
    <p:sldId id="374" r:id="rId3"/>
    <p:sldId id="376" r:id="rId4"/>
    <p:sldId id="380" r:id="rId5"/>
    <p:sldId id="382" r:id="rId6"/>
    <p:sldId id="381" r:id="rId7"/>
    <p:sldId id="377" r:id="rId8"/>
    <p:sldId id="387" r:id="rId9"/>
    <p:sldId id="388" r:id="rId10"/>
    <p:sldId id="384" r:id="rId11"/>
    <p:sldId id="385" r:id="rId12"/>
    <p:sldId id="386" r:id="rId13"/>
    <p:sldId id="383" r:id="rId14"/>
    <p:sldId id="389" r:id="rId15"/>
    <p:sldId id="379" r:id="rId16"/>
    <p:sldId id="390" r:id="rId17"/>
    <p:sldId id="39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71" autoAdjust="0"/>
  </p:normalViewPr>
  <p:slideViewPr>
    <p:cSldViewPr>
      <p:cViewPr>
        <p:scale>
          <a:sx n="100" d="100"/>
          <a:sy n="100" d="100"/>
        </p:scale>
        <p:origin x="-136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895468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Кто имеет заповеди Мои и 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соблюдает их, Тот любит Меня.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Иисус Христос (Ин. 14, 21)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upload.wikimedia.org/wikipedia/commons/thumb/9/96/Bloch-SermonOnTheMount.jpg/800px-Bloch-SermonOnTheMount.jpg"/>
          <p:cNvPicPr/>
          <p:nvPr/>
        </p:nvPicPr>
        <p:blipFill>
          <a:blip r:embed="rId2">
            <a:lum bright="10000"/>
          </a:blip>
          <a:srcRect b="27723"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solidFill>
            <a:srgbClr val="996633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Нагорная проповедь Иисуса Христа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«Заповеди блаженств»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857364"/>
            <a:ext cx="3657600" cy="464347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Блаже́нны</a:t>
            </a:r>
            <a:r>
              <a:rPr lang="ru-RU" sz="3600" b="1" dirty="0" smtClean="0">
                <a:solidFill>
                  <a:schemeClr val="bg1"/>
                </a:solidFill>
              </a:rPr>
              <a:t> нищие духом (смиренные), плачущие о грехах, кроткие, милостивые, чистые сердцем…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images52.fotki.com/v1639/photos/1/1248851/8140761/liturgy_9068-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067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Малый вход с Евангелием во время пения заповедей блаженств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nstroy.ru/sites/default/files/news/vubor_fyndamenta_dly_doma_iz_kirpiha7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17208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9124" y="4714884"/>
            <a:ext cx="4586294" cy="2000264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Фундамент –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 заповедей Ветхого Завета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Внешнее поведение - «НРАВСТВЕННОСТЬ»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7072330" y="571480"/>
            <a:ext cx="1857388" cy="3786214"/>
          </a:xfrm>
          <a:prstGeom prst="downArrow">
            <a:avLst/>
          </a:prstGeom>
          <a:solidFill>
            <a:srgbClr val="996633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9124" y="2143116"/>
            <a:ext cx="4586294" cy="2214578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Кирпичики – заповеди Христовы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Внутренняя красота души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«ДУХОВНОСТЬ»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solidFill>
            <a:srgbClr val="996633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Христос родился, чтобы наполнить Закон новым смыслом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857364"/>
            <a:ext cx="3657600" cy="464347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Заповеди даны любящим Богом, который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желает, чтобы людям не было больно от грехов, чтобы они были счастливы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s://school.orthpatr.ru/sites/default/files/sites/default/files/image/azbuka6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18621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2643182"/>
            <a:ext cx="3643338" cy="3900494"/>
          </a:xfrm>
          <a:solidFill>
            <a:srgbClr val="996633">
              <a:alpha val="52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Преданность коммунизму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не работает, то не ест»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Братство, взаимопомощь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Честность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в семье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Нетерпимость к национализму и расизму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Нетерпимость к врагам коммунизма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2643182"/>
            <a:ext cx="3857652" cy="3900494"/>
          </a:xfrm>
          <a:solidFill>
            <a:srgbClr val="996633">
              <a:alpha val="52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Преданность Богу и вера в единого Бога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кто не хочет трудиться, тот и не ешь»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любите друг друга»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лги»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«Почитай отц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 мать»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Христе нет ни иудея, ни язычника, ни раба, ни свободного…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Любите врагов ваших, молитесь за обижающих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s://avatars.mds.yandex.net/get-pdb/1706591/d3c6845c-7cf6-4d18-9877-e993bef6c941/s1200?webp=fals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8596" y="142852"/>
            <a:ext cx="3571820" cy="2378237"/>
          </a:xfrm>
          <a:prstGeom prst="rect">
            <a:avLst/>
          </a:prstGeom>
          <a:noFill/>
        </p:spPr>
      </p:pic>
      <p:pic>
        <p:nvPicPr>
          <p:cNvPr id="7" name="Picture 4" descr="https://hersones.org/uploads/posts/2018-02/1518163976_krznamenie_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353618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hersones.org/uploads/posts/2018-02/1518163976_krznamenie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691322" cy="446088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6215074" cy="16764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Смирение, покаяние, кротость, милость, чистота сердца и т.д.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6572264" y="142852"/>
            <a:ext cx="2428892" cy="6500858"/>
          </a:xfrm>
          <a:prstGeom prst="downArrow">
            <a:avLst/>
          </a:prstGeom>
          <a:solidFill>
            <a:srgbClr val="996633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80" y="4929198"/>
            <a:ext cx="3714744" cy="171451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Внутренняя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красота души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«ДУХОВНОСТЬ»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6096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11. Уютный дом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какой закон </a:t>
            </a:r>
            <a:r>
              <a:rPr lang="ru-RU" sz="3200" b="1" dirty="0" err="1" smtClean="0">
                <a:solidFill>
                  <a:schemeClr val="bg1"/>
                </a:solidFill>
              </a:rPr>
              <a:t>гласи́т</a:t>
            </a:r>
            <a:r>
              <a:rPr lang="ru-RU" sz="3200" b="1" dirty="0" smtClean="0">
                <a:solidFill>
                  <a:schemeClr val="bg1"/>
                </a:solidFill>
              </a:rPr>
              <a:t> о любви к родителям,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почему не помогают </a:t>
            </a:r>
            <a:r>
              <a:rPr lang="ru-RU" sz="3200" b="1" dirty="0" err="1" smtClean="0">
                <a:solidFill>
                  <a:schemeClr val="bg1"/>
                </a:solidFill>
              </a:rPr>
              <a:t>амуле́ты</a:t>
            </a:r>
            <a:r>
              <a:rPr lang="ru-RU" sz="3200" b="1" dirty="0" smtClean="0">
                <a:solidFill>
                  <a:schemeClr val="bg1"/>
                </a:solidFill>
              </a:rPr>
              <a:t> и </a:t>
            </a:r>
            <a:r>
              <a:rPr lang="ru-RU" sz="3200" b="1" dirty="0" err="1" smtClean="0">
                <a:solidFill>
                  <a:schemeClr val="bg1"/>
                </a:solidFill>
              </a:rPr>
              <a:t>обере́ги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когда в доме царят счастье и уют.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895468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Кто имеет заповеди Мои и 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соблюдает их, Тот любит Меня.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Иисус Христос (Ин. 14, 21)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00694" y="457200"/>
            <a:ext cx="3357586" cy="604363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ОНФРАА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АНМНА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АУПИНК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ТЕПИГЕ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АСУДЕЧ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ЕДЙУИ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ЕНИРТПЕЕ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ОЗРБПОАР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ЛСАИТЬЕПС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retrobazar.com/image/7321_27710_1506766522big.jpg"/>
          <p:cNvPicPr/>
          <p:nvPr/>
        </p:nvPicPr>
        <p:blipFill>
          <a:blip r:embed="rId2">
            <a:lum contrast="20000"/>
          </a:blip>
          <a:srcRect b="39608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6096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11. Уютный дом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какой закон </a:t>
            </a:r>
            <a:r>
              <a:rPr lang="ru-RU" sz="3200" b="1" dirty="0" err="1" smtClean="0">
                <a:solidFill>
                  <a:schemeClr val="bg1"/>
                </a:solidFill>
              </a:rPr>
              <a:t>гласи́т</a:t>
            </a:r>
            <a:r>
              <a:rPr lang="ru-RU" sz="3200" b="1" dirty="0" smtClean="0">
                <a:solidFill>
                  <a:schemeClr val="bg1"/>
                </a:solidFill>
              </a:rPr>
              <a:t> о любви к родителям,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почему не помогают </a:t>
            </a:r>
            <a:r>
              <a:rPr lang="ru-RU" sz="3200" b="1" dirty="0" err="1" smtClean="0">
                <a:solidFill>
                  <a:schemeClr val="bg1"/>
                </a:solidFill>
              </a:rPr>
              <a:t>амуле́ты</a:t>
            </a:r>
            <a:r>
              <a:rPr lang="ru-RU" sz="3200" b="1" dirty="0" smtClean="0">
                <a:solidFill>
                  <a:schemeClr val="bg1"/>
                </a:solidFill>
              </a:rPr>
              <a:t> и </a:t>
            </a:r>
            <a:r>
              <a:rPr lang="ru-RU" sz="3200" b="1" dirty="0" err="1" smtClean="0">
                <a:solidFill>
                  <a:schemeClr val="bg1"/>
                </a:solidFill>
              </a:rPr>
              <a:t>обере́ги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pPr lvl="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когда в доме царят счастье и уют.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2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 заповедей на скрижалях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504351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Я Господь, Бог твой; да не будет у тебя других богов пред лицом Моим.</a:t>
            </a:r>
            <a:endParaRPr lang="ru-RU" b="1" dirty="0" smtClean="0"/>
          </a:p>
          <a:p>
            <a:pPr lvl="0"/>
            <a:r>
              <a:rPr lang="ru-RU" b="1" i="1" dirty="0" smtClean="0"/>
              <a:t>Не делай себе кумира.</a:t>
            </a:r>
            <a:endParaRPr lang="ru-RU" b="1" dirty="0" smtClean="0"/>
          </a:p>
          <a:p>
            <a:pPr lvl="0"/>
            <a:r>
              <a:rPr lang="ru-RU" b="1" i="1" dirty="0" smtClean="0"/>
              <a:t>Не произноси имени Господа, Бога твоего, напрасно.</a:t>
            </a:r>
            <a:endParaRPr lang="ru-RU" b="1" dirty="0" smtClean="0"/>
          </a:p>
          <a:p>
            <a:pPr lvl="0"/>
            <a:r>
              <a:rPr lang="ru-RU" b="1" i="1" dirty="0" smtClean="0"/>
              <a:t>Помни день субботний, чтобы святить его.</a:t>
            </a:r>
            <a:endParaRPr lang="ru-RU" b="1" dirty="0" smtClean="0"/>
          </a:p>
          <a:p>
            <a:pPr lvl="0"/>
            <a:r>
              <a:rPr lang="ru-RU" b="1" i="1" dirty="0" smtClean="0"/>
              <a:t>Почитай отца твоего и мать твою.</a:t>
            </a:r>
            <a:endParaRPr lang="ru-RU" b="1" dirty="0" smtClean="0"/>
          </a:p>
          <a:p>
            <a:pPr lvl="0"/>
            <a:r>
              <a:rPr lang="ru-RU" b="1" i="1" dirty="0" smtClean="0"/>
              <a:t>Не убивай.</a:t>
            </a:r>
            <a:endParaRPr lang="ru-RU" b="1" dirty="0" smtClean="0"/>
          </a:p>
          <a:p>
            <a:pPr lvl="0"/>
            <a:r>
              <a:rPr lang="ru-RU" b="1" i="1" dirty="0" smtClean="0"/>
              <a:t>Не прелюбодействуй.</a:t>
            </a:r>
            <a:endParaRPr lang="ru-RU" b="1" dirty="0" smtClean="0"/>
          </a:p>
          <a:p>
            <a:pPr lvl="0"/>
            <a:r>
              <a:rPr lang="ru-RU" b="1" i="1" dirty="0" smtClean="0"/>
              <a:t>Не кради.</a:t>
            </a:r>
            <a:endParaRPr lang="ru-RU" b="1" dirty="0" smtClean="0"/>
          </a:p>
          <a:p>
            <a:pPr lvl="0"/>
            <a:r>
              <a:rPr lang="ru-RU" b="1" i="1" dirty="0" smtClean="0"/>
              <a:t>Не лги.</a:t>
            </a:r>
            <a:endParaRPr lang="ru-RU" b="1" dirty="0" smtClean="0"/>
          </a:p>
          <a:p>
            <a:pPr lvl="0"/>
            <a:r>
              <a:rPr lang="ru-RU" b="1" i="1" dirty="0" smtClean="0"/>
              <a:t>Не завидуй. </a:t>
            </a:r>
            <a:endParaRPr lang="ru-RU" b="1" dirty="0" smtClean="0"/>
          </a:p>
        </p:txBody>
      </p:sp>
      <p:pic>
        <p:nvPicPr>
          <p:cNvPr id="12" name="Рисунок 11" descr="C:\Documents and Settings\Dmitriy\Мои документы\Downloads\Moisey_prorok_iko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6258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l.jw.org/ru/wol/mp/r2/lp-u/lfb/2017/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2285968"/>
            <a:ext cx="9144064" cy="4572032"/>
          </a:xfrm>
          <a:prstGeom prst="rect">
            <a:avLst/>
          </a:prstGeom>
          <a:noFill/>
        </p:spPr>
      </p:pic>
      <p:pic>
        <p:nvPicPr>
          <p:cNvPr id="5" name="Рисунок 4" descr="C:\Documents and Settings\Dmitriy\Мои документы\Downloads\Rembrandt_Harmensz._van_Rijn_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9289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27038"/>
            <a:ext cx="5786478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нарушались первые заповеди?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2703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нарушаются первые заповеди в наше время?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s://sun9-30.userapi.com/c855224/v855224291/b8eec/iHmMKP3Nd-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143512" cy="5143512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doc/1641332/pub_5de5181c0a451800b174717a_5de51b29dddaf400b24eed5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857620" cy="2950848"/>
          </a:xfrm>
          <a:prstGeom prst="rect">
            <a:avLst/>
          </a:prstGeom>
          <a:noFill/>
        </p:spPr>
      </p:pic>
      <p:pic>
        <p:nvPicPr>
          <p:cNvPr id="1032" name="Picture 8" descr="https://s12.stc.all.kpcdn.net/share/i/12/10719842/inx960x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49" y="1643050"/>
            <a:ext cx="385765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znaj.ua/images/2019/03/21/gXgG8VW475NitCZEyV1hdwJneFBjhDxYK9zjjyt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4377" y="-23815"/>
            <a:ext cx="10322723" cy="68818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solidFill>
            <a:srgbClr val="996633">
              <a:alpha val="52000"/>
            </a:srgb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Христианство свободно от суеверий!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857364"/>
            <a:ext cx="3657600" cy="464347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Заповеди даны любящим Богом, который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желает, чтобы людям не было больно от грехов, чтобы они были счастливы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DsF6WEyXQAEa1LE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305925" cy="50196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нарушаются первые заповеди в наше время?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bs.twimg.com/media/DRekB05XcAAp_we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06419"/>
            <a:ext cx="9644098" cy="79644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857760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Дружба или пастила?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6532002</TotalTime>
  <Words>382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Кто имеет заповеди Мои и  соблюдает их, Тот любит Меня. Иисус Христос (Ин. 14, 21)</vt:lpstr>
      <vt:lpstr>Слайд 2</vt:lpstr>
      <vt:lpstr>Тема 11. Уютный дом</vt:lpstr>
      <vt:lpstr>10 заповедей на скрижалях</vt:lpstr>
      <vt:lpstr>Слайд 5</vt:lpstr>
      <vt:lpstr>Слайд 6</vt:lpstr>
      <vt:lpstr>Христианство свободно от суеверий!</vt:lpstr>
      <vt:lpstr>Слайд 8</vt:lpstr>
      <vt:lpstr>Слайд 9</vt:lpstr>
      <vt:lpstr>Нагорная проповедь Иисуса Христа «Заповеди блаженств»</vt:lpstr>
      <vt:lpstr>Слайд 11</vt:lpstr>
      <vt:lpstr>Слайд 12</vt:lpstr>
      <vt:lpstr>Христос родился, чтобы наполнить Закон новым смыслом</vt:lpstr>
      <vt:lpstr>Слайд 14</vt:lpstr>
      <vt:lpstr>Слайд 15</vt:lpstr>
      <vt:lpstr>Тема 11. Уютный дом</vt:lpstr>
      <vt:lpstr>Кто имеет заповеди Мои и  соблюдает их, Тот любит Меня. Иисус Христос (Ин. 14, 21)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205</cp:revision>
  <dcterms:modified xsi:type="dcterms:W3CDTF">2020-05-22T14:48:45Z</dcterms:modified>
</cp:coreProperties>
</file>